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DEE1CBAB-8ACF-7B4D-B787-6C2612FB13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6126533-C617-C64F-BB6F-443590D2A588}" type="datetimeFigureOut">
              <a:rPr lang="en-US" smtClean="0"/>
              <a:t>4/27/15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26533-C617-C64F-BB6F-443590D2A588}" type="datetimeFigureOut">
              <a:rPr lang="en-US" smtClean="0"/>
              <a:t>4/27/15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DEE1CBAB-8ACF-7B4D-B787-6C2612FB13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1CBAB-8ACF-7B4D-B787-6C2612FB13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126533-C617-C64F-BB6F-443590D2A588}"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1CBAB-8ACF-7B4D-B787-6C2612FB13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6126533-C617-C64F-BB6F-443590D2A588}" type="datetimeFigureOut">
              <a:rPr lang="en-US" smtClean="0"/>
              <a:t>4/27/15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1CBAB-8ACF-7B4D-B787-6C2612FB1379}"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6126533-C617-C64F-BB6F-443590D2A588}"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1CBAB-8ACF-7B4D-B787-6C2612FB1379}"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C6126533-C617-C64F-BB6F-443590D2A588}" type="datetimeFigureOut">
              <a:rPr lang="en-US" smtClean="0"/>
              <a:t>4/27/15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DEE1CBAB-8ACF-7B4D-B787-6C2612FB13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One last note on Obscenity</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442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8831" y="436324"/>
            <a:ext cx="8217287" cy="1231901"/>
          </a:xfrm>
        </p:spPr>
        <p:txBody>
          <a:bodyPr/>
          <a:lstStyle/>
          <a:p>
            <a:r>
              <a:rPr lang="en-US" dirty="0" smtClean="0"/>
              <a:t>FCC v. Pacifica Foundation (1978)</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George Carlin, comedian</a:t>
            </a:r>
          </a:p>
          <a:p>
            <a:r>
              <a:rPr lang="en-US" dirty="0" smtClean="0"/>
              <a:t>Offered a routine called ‘Filthy Words’</a:t>
            </a:r>
          </a:p>
          <a:p>
            <a:r>
              <a:rPr lang="en-US" dirty="0" smtClean="0"/>
              <a:t>Played in the afternoon on WBAI, a New York radio station</a:t>
            </a:r>
          </a:p>
          <a:p>
            <a:r>
              <a:rPr lang="en-US" dirty="0" smtClean="0"/>
              <a:t>Father complained that his son heard broadcast after he came home from school.</a:t>
            </a:r>
            <a:endParaRPr lang="en-US" dirty="0"/>
          </a:p>
        </p:txBody>
      </p:sp>
      <p:pic>
        <p:nvPicPr>
          <p:cNvPr id="7" name="Content Placeholder 6" descr="carlinlyrics.jpg"/>
          <p:cNvPicPr>
            <a:picLocks noGrp="1" noChangeAspect="1"/>
          </p:cNvPicPr>
          <p:nvPr>
            <p:ph sz="half" idx="2"/>
          </p:nvPr>
        </p:nvPicPr>
        <p:blipFill>
          <a:blip r:embed="rId2">
            <a:extLst>
              <a:ext uri="{28A0092B-C50C-407E-A947-70E740481C1C}">
                <a14:useLocalDpi xmlns:a14="http://schemas.microsoft.com/office/drawing/2010/main" val="0"/>
              </a:ext>
            </a:extLst>
          </a:blip>
          <a:srcRect t="-6869" b="-6869"/>
          <a:stretch>
            <a:fillRect/>
          </a:stretch>
        </p:blipFill>
        <p:spPr>
          <a:xfrm>
            <a:off x="4648200" y="1735138"/>
            <a:ext cx="3957918" cy="4562429"/>
          </a:xfrm>
        </p:spPr>
      </p:pic>
    </p:spTree>
    <p:extLst>
      <p:ext uri="{BB962C8B-B14F-4D97-AF65-F5344CB8AC3E}">
        <p14:creationId xmlns:p14="http://schemas.microsoft.com/office/powerpoint/2010/main" val="39276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3242"/>
            <a:ext cx="7313613" cy="1138357"/>
          </a:xfrm>
        </p:spPr>
        <p:txBody>
          <a:bodyPr/>
          <a:lstStyle/>
          <a:p>
            <a:r>
              <a:rPr lang="en-US" sz="3600" dirty="0" smtClean="0"/>
              <a:t/>
            </a:r>
            <a:br>
              <a:rPr lang="en-US" sz="3600" dirty="0" smtClean="0"/>
            </a:br>
            <a:r>
              <a:rPr lang="en-US" sz="3600" dirty="0" smtClean="0"/>
              <a:t>FCC’s power to define </a:t>
            </a:r>
            <a:br>
              <a:rPr lang="en-US" sz="3600" dirty="0" smtClean="0"/>
            </a:br>
            <a:r>
              <a:rPr lang="en-US" sz="3600" dirty="0" smtClean="0"/>
              <a:t>and control ‘indecency’</a:t>
            </a:r>
            <a:br>
              <a:rPr lang="en-US" sz="3600" dirty="0" smtClean="0"/>
            </a:br>
            <a:endParaRPr lang="en-US" sz="3600" dirty="0"/>
          </a:p>
        </p:txBody>
      </p:sp>
      <p:pic>
        <p:nvPicPr>
          <p:cNvPr id="5" name="Content Placeholder 4" descr="2360.gif"/>
          <p:cNvPicPr>
            <a:picLocks noGrp="1" noChangeAspect="1"/>
          </p:cNvPicPr>
          <p:nvPr>
            <p:ph sz="half" idx="1"/>
          </p:nvPr>
        </p:nvPicPr>
        <p:blipFill>
          <a:blip r:embed="rId2">
            <a:extLst>
              <a:ext uri="{28A0092B-C50C-407E-A947-70E740481C1C}">
                <a14:useLocalDpi xmlns:a14="http://schemas.microsoft.com/office/drawing/2010/main" val="0"/>
              </a:ext>
            </a:extLst>
          </a:blip>
          <a:srcRect t="-38055" b="-38055"/>
          <a:stretch>
            <a:fillRect/>
          </a:stretch>
        </p:blipFill>
        <p:spPr>
          <a:xfrm>
            <a:off x="311065" y="1371598"/>
            <a:ext cx="4169496" cy="4900053"/>
          </a:xfrm>
        </p:spPr>
      </p:pic>
      <p:sp>
        <p:nvSpPr>
          <p:cNvPr id="4" name="Content Placeholder 3"/>
          <p:cNvSpPr>
            <a:spLocks noGrp="1"/>
          </p:cNvSpPr>
          <p:nvPr>
            <p:ph sz="half" idx="2"/>
          </p:nvPr>
        </p:nvSpPr>
        <p:spPr>
          <a:xfrm>
            <a:off x="4648200" y="1735139"/>
            <a:ext cx="3566160" cy="4536512"/>
          </a:xfrm>
        </p:spPr>
        <p:txBody>
          <a:bodyPr>
            <a:normAutofit lnSpcReduction="10000"/>
          </a:bodyPr>
          <a:lstStyle/>
          <a:p>
            <a:r>
              <a:rPr lang="en-US" dirty="0" smtClean="0"/>
              <a:t>Landmark 5-4 Supreme Court ruling</a:t>
            </a:r>
          </a:p>
          <a:p>
            <a:r>
              <a:rPr lang="en-US" dirty="0" smtClean="0"/>
              <a:t>‘Indecent’ but not obscene.  FCC can still control indecency, because of compelling government interest in shielding the most vulnerable in our society.</a:t>
            </a:r>
          </a:p>
          <a:p>
            <a:r>
              <a:rPr lang="en-US" dirty="0" smtClean="0"/>
              <a:t>People should be able to control ‘unwanted’ speech in their own homes</a:t>
            </a:r>
            <a:endParaRPr lang="en-US" dirty="0"/>
          </a:p>
        </p:txBody>
      </p:sp>
    </p:spTree>
    <p:extLst>
      <p:ext uri="{BB962C8B-B14F-4D97-AF65-F5344CB8AC3E}">
        <p14:creationId xmlns:p14="http://schemas.microsoft.com/office/powerpoint/2010/main" val="109253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majority rule</a:t>
            </a:r>
            <a:endParaRPr lang="en-US" dirty="0"/>
          </a:p>
        </p:txBody>
      </p:sp>
      <p:sp>
        <p:nvSpPr>
          <p:cNvPr id="5" name="Content Placeholder 4"/>
          <p:cNvSpPr>
            <a:spLocks noGrp="1"/>
          </p:cNvSpPr>
          <p:nvPr>
            <p:ph idx="1"/>
          </p:nvPr>
        </p:nvSpPr>
        <p:spPr/>
        <p:txBody>
          <a:bodyPr/>
          <a:lstStyle/>
          <a:p>
            <a:pPr marL="0" indent="0">
              <a:buNone/>
            </a:pPr>
            <a:r>
              <a:rPr lang="en-US" dirty="0" smtClean="0"/>
              <a:t>‘Of </a:t>
            </a:r>
            <a:r>
              <a:rPr lang="en-US" dirty="0"/>
              <a:t>all forms of communication, broadcasting has the most limited First Amendment protection. Among the reasons for specially treating indecent broadcasting is the uniquely pervasive presence that medium of expression occupies in the lives of our people. Broadcasts extend into the privacy of the home and it is impossible completely to avoid [438 U.S. 726, 728]   those that are patently offensive. Broadcasting, moreover, is uniquely accessible to children</a:t>
            </a:r>
            <a:r>
              <a:rPr lang="en-US" dirty="0" smtClean="0"/>
              <a:t>.’</a:t>
            </a:r>
          </a:p>
          <a:p>
            <a:pPr marL="0" indent="0" algn="r">
              <a:buNone/>
            </a:pPr>
            <a:r>
              <a:rPr lang="en-US" dirty="0" smtClean="0"/>
              <a:t>—Justice John Stevens </a:t>
            </a:r>
            <a:endParaRPr lang="en-US" dirty="0"/>
          </a:p>
        </p:txBody>
      </p:sp>
    </p:spTree>
    <p:extLst>
      <p:ext uri="{BB962C8B-B14F-4D97-AF65-F5344CB8AC3E}">
        <p14:creationId xmlns:p14="http://schemas.microsoft.com/office/powerpoint/2010/main" val="79370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dissent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‘Although an individual's decision to allow public radio communications into his home undoubtedly does not abrogate all of his privacy interests, the residual privacy interests he retains </a:t>
            </a:r>
            <a:r>
              <a:rPr lang="en-US" dirty="0" err="1"/>
              <a:t>vis</a:t>
            </a:r>
            <a:r>
              <a:rPr lang="en-US" dirty="0"/>
              <a:t>-a-</a:t>
            </a:r>
            <a:r>
              <a:rPr lang="en-US" dirty="0" err="1"/>
              <a:t>vis</a:t>
            </a:r>
            <a:r>
              <a:rPr lang="en-US" dirty="0"/>
              <a:t> the communication he voluntarily admits into his home are surely no greater than those of the people present in the corridor of the Los Angeles courthouse in Cohen who bore witness to the words "Fuck the Draft" emblazoned across Cohen's jacket. Their privacy interests were held insufficient to justify punishing Cohen for his offensive communication</a:t>
            </a:r>
            <a:r>
              <a:rPr lang="en-US" dirty="0" smtClean="0"/>
              <a:t>.’</a:t>
            </a:r>
          </a:p>
          <a:p>
            <a:pPr marL="0" indent="0" algn="r">
              <a:buNone/>
            </a:pPr>
            <a:r>
              <a:rPr lang="en-US" dirty="0" smtClean="0"/>
              <a:t>—Justice W. </a:t>
            </a:r>
            <a:r>
              <a:rPr lang="en-US" dirty="0" err="1" smtClean="0"/>
              <a:t>Brennen</a:t>
            </a:r>
            <a:endParaRPr lang="en-US" dirty="0"/>
          </a:p>
        </p:txBody>
      </p:sp>
    </p:spTree>
    <p:extLst>
      <p:ext uri="{BB962C8B-B14F-4D97-AF65-F5344CB8AC3E}">
        <p14:creationId xmlns:p14="http://schemas.microsoft.com/office/powerpoint/2010/main" val="359059734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26</TotalTime>
  <Words>267</Words>
  <Application>Microsoft Macintosh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Inkwell</vt:lpstr>
      <vt:lpstr>One last note on Obscenity</vt:lpstr>
      <vt:lpstr>FCC v. Pacifica Foundation (1978)</vt:lpstr>
      <vt:lpstr> FCC’s power to define  and control ‘indecency’ </vt:lpstr>
      <vt:lpstr>The majority rule</vt:lpstr>
      <vt:lpstr>The dissent</vt:lpstr>
    </vt:vector>
  </TitlesOfParts>
  <Company>BVU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last note on Obscenity</dc:title>
  <dc:creator>Andrea Frantz</dc:creator>
  <cp:lastModifiedBy>Andrea Frantz</cp:lastModifiedBy>
  <cp:revision>3</cp:revision>
  <dcterms:created xsi:type="dcterms:W3CDTF">2015-04-27T15:29:21Z</dcterms:created>
  <dcterms:modified xsi:type="dcterms:W3CDTF">2015-04-27T15:55:58Z</dcterms:modified>
</cp:coreProperties>
</file>