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2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85" d="100"/>
          <a:sy n="85" d="100"/>
        </p:scale>
        <p:origin x="-1496" y="2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233D26B-DFC2-4248-8ED0-AD3E108CBDD7}" type="datetime1">
              <a:rPr lang="en-US" smtClean="0"/>
              <a:pPr/>
              <a:t>4/1/14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4C003-38E8-486A-9BFD-47E55D87241C}" type="datetime1">
              <a:rPr lang="en-US" smtClean="0"/>
              <a:pPr/>
              <a:t>4/1/14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9EAA3-934B-41DB-B3B1-806F4BE5CC37}" type="datetime1">
              <a:rPr lang="en-US" smtClean="0"/>
              <a:pPr/>
              <a:t>4/1/14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F97F932-D99A-4087-BFB1-EA42FAFC8D2C}" type="datetime1">
              <a:rPr lang="en-US" smtClean="0"/>
              <a:pPr/>
              <a:t>4/1/14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96367-2F2B-4F6E-ACF4-15FA13738E10}" type="datetime1">
              <a:rPr lang="en-US" smtClean="0"/>
              <a:pPr/>
              <a:t>4/1/14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23C92-45F4-4C30-810D-4886C1BA69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FB3498D-21C7-408B-8EF5-5B55DEF0BFD5}" type="datetime1">
              <a:rPr lang="en-US" smtClean="0"/>
              <a:pPr/>
              <a:t>4/1/14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4DB246E-8FD1-42FF-94A4-E4133095C37A}" type="datetime1">
              <a:rPr lang="en-US" smtClean="0"/>
              <a:pPr/>
              <a:t>4/1/14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3939D4-B818-4372-B1EE-7CB6D5BBC74A}" type="datetime1">
              <a:rPr lang="en-US" smtClean="0"/>
              <a:pPr/>
              <a:t>4/1/14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5E438-4D0D-4834-B658-A90420491D98}" type="datetime1">
              <a:rPr lang="en-US" smtClean="0"/>
              <a:pPr/>
              <a:t>4/1/14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8ADFA-7142-4015-85E6-1712F15FA709}" type="datetime1">
              <a:rPr lang="en-US" smtClean="0"/>
              <a:pPr/>
              <a:t>4/1/14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581E0-D653-4D78-A48F-41D80498BC7E}" type="datetime1">
              <a:rPr lang="en-US" smtClean="0"/>
              <a:pPr/>
              <a:t>4/1/14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B3AFFF1-9C47-49F0-AE12-AF188F3F4E82}" type="datetime1">
              <a:rPr lang="en-US" smtClean="0"/>
              <a:pPr/>
              <a:t>4/1/14</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8237106-F2ED-405E-BC33-CC3CF426205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4729" r:id="rId1"/>
    <p:sldLayoutId id="2147484730" r:id="rId2"/>
    <p:sldLayoutId id="2147484731" r:id="rId3"/>
    <p:sldLayoutId id="2147484732" r:id="rId4"/>
    <p:sldLayoutId id="2147484733" r:id="rId5"/>
    <p:sldLayoutId id="2147484734" r:id="rId6"/>
    <p:sldLayoutId id="2147484735" r:id="rId7"/>
    <p:sldLayoutId id="2147484736" r:id="rId8"/>
    <p:sldLayoutId id="2147484737" r:id="rId9"/>
    <p:sldLayoutId id="2147484738" r:id="rId10"/>
    <p:sldLayoutId id="2147484739" r:id="rId11"/>
  </p:sldLayoutIdLst>
  <p:hf sldNum="0" hdr="0" ftr="0" dt="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2800" dirty="0" smtClean="0"/>
              <a:t>Why the First Amendment Can’t Protect You</a:t>
            </a:r>
          </a:p>
          <a:p>
            <a:r>
              <a:rPr lang="en-US" sz="2800" dirty="0" smtClean="0"/>
              <a:t> if You Defame Another</a:t>
            </a:r>
            <a:endParaRPr lang="en-US" sz="2800" dirty="0"/>
          </a:p>
        </p:txBody>
      </p:sp>
      <p:sp>
        <p:nvSpPr>
          <p:cNvPr id="3" name="Title 2"/>
          <p:cNvSpPr>
            <a:spLocks noGrp="1"/>
          </p:cNvSpPr>
          <p:nvPr>
            <p:ph type="ctrTitle"/>
          </p:nvPr>
        </p:nvSpPr>
        <p:spPr/>
        <p:txBody>
          <a:bodyPr/>
          <a:lstStyle/>
          <a:p>
            <a:r>
              <a:rPr lang="en-US" dirty="0" smtClean="0"/>
              <a:t>Libel, Slander and issues of Ethics</a:t>
            </a:r>
            <a:endParaRPr lang="en-US" dirty="0"/>
          </a:p>
        </p:txBody>
      </p:sp>
    </p:spTree>
    <p:extLst>
      <p:ext uri="{BB962C8B-B14F-4D97-AF65-F5344CB8AC3E}">
        <p14:creationId xmlns:p14="http://schemas.microsoft.com/office/powerpoint/2010/main" val="3452216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2008-10-23_Food_Lion_at_University_Center_in_Durham.jpg"/>
          <p:cNvPicPr>
            <a:picLocks noGrp="1" noChangeAspect="1"/>
          </p:cNvPicPr>
          <p:nvPr>
            <p:ph sz="quarter" idx="13"/>
          </p:nvPr>
        </p:nvPicPr>
        <p:blipFill>
          <a:blip r:embed="rId2" cstate="print">
            <a:extLst>
              <a:ext uri="{28A0092B-C50C-407E-A947-70E740481C1C}">
                <a14:useLocalDpi xmlns:a14="http://schemas.microsoft.com/office/drawing/2010/main" val="0"/>
              </a:ext>
            </a:extLst>
          </a:blip>
          <a:srcRect l="19753" r="19753"/>
          <a:stretch>
            <a:fillRect/>
          </a:stretch>
        </p:blipFill>
        <p:spPr/>
      </p:pic>
      <p:sp>
        <p:nvSpPr>
          <p:cNvPr id="6" name="Content Placeholder 5"/>
          <p:cNvSpPr>
            <a:spLocks noGrp="1"/>
          </p:cNvSpPr>
          <p:nvPr>
            <p:ph sz="quarter" idx="14"/>
          </p:nvPr>
        </p:nvSpPr>
        <p:spPr>
          <a:xfrm>
            <a:off x="4800600" y="1417638"/>
            <a:ext cx="3733800" cy="4797891"/>
          </a:xfrm>
        </p:spPr>
        <p:txBody>
          <a:bodyPr>
            <a:noAutofit/>
          </a:bodyPr>
          <a:lstStyle/>
          <a:p>
            <a:r>
              <a:rPr lang="en-US" dirty="0" smtClean="0"/>
              <a:t>ABC Primetime Live sent two staff members in to the Food Lion in undercover (they applied for and got jobs at the store) to report on the unsanitary conditions particularly in the meat department. </a:t>
            </a:r>
          </a:p>
          <a:p>
            <a:r>
              <a:rPr lang="en-US" dirty="0" smtClean="0"/>
              <a:t>ABC found and aired evidence of many health code violations</a:t>
            </a:r>
          </a:p>
          <a:p>
            <a:r>
              <a:rPr lang="en-US" dirty="0" smtClean="0"/>
              <a:t>Food Lion sued—not for libel, but for trespass and fraud. </a:t>
            </a:r>
          </a:p>
          <a:p>
            <a:r>
              <a:rPr lang="en-US" dirty="0" smtClean="0"/>
              <a:t>Court originally found ABC guilty of fraud and trespass and fined it $5.5 million.  Later reduced significantly ($315,000 and 4</a:t>
            </a:r>
            <a:r>
              <a:rPr lang="en-US" baseline="30000" dirty="0" smtClean="0"/>
              <a:t>th</a:t>
            </a:r>
            <a:r>
              <a:rPr lang="en-US" dirty="0" smtClean="0"/>
              <a:t> Circuit Court of Appeals reduced to $2)</a:t>
            </a:r>
          </a:p>
        </p:txBody>
      </p:sp>
      <p:sp>
        <p:nvSpPr>
          <p:cNvPr id="4" name="Title 3"/>
          <p:cNvSpPr>
            <a:spLocks noGrp="1"/>
          </p:cNvSpPr>
          <p:nvPr>
            <p:ph type="title"/>
          </p:nvPr>
        </p:nvSpPr>
        <p:spPr/>
        <p:txBody>
          <a:bodyPr/>
          <a:lstStyle/>
          <a:p>
            <a:r>
              <a:rPr lang="en-US" dirty="0" smtClean="0"/>
              <a:t>Journalists and Undercover work</a:t>
            </a:r>
            <a:endParaRPr lang="en-US" dirty="0"/>
          </a:p>
        </p:txBody>
      </p:sp>
    </p:spTree>
    <p:extLst>
      <p:ext uri="{BB962C8B-B14F-4D97-AF65-F5344CB8AC3E}">
        <p14:creationId xmlns:p14="http://schemas.microsoft.com/office/powerpoint/2010/main" val="2592909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1800" dirty="0" smtClean="0"/>
              <a:t>Food Lion specifically avoided the libel lawsuit in favor of fraud.  Why?  </a:t>
            </a:r>
          </a:p>
          <a:p>
            <a:r>
              <a:rPr lang="en-US" sz="1800" dirty="0"/>
              <a:t> </a:t>
            </a:r>
            <a:r>
              <a:rPr lang="en-US" sz="1800" dirty="0" smtClean="0"/>
              <a:t>The </a:t>
            </a:r>
            <a:r>
              <a:rPr lang="en-US" sz="1800" dirty="0" err="1" smtClean="0"/>
              <a:t>Poynter</a:t>
            </a:r>
            <a:r>
              <a:rPr lang="en-US" sz="1800" dirty="0" smtClean="0"/>
              <a:t> Institute asked</a:t>
            </a:r>
            <a:r>
              <a:rPr lang="en-US" sz="1800" dirty="0"/>
              <a:t>: </a:t>
            </a:r>
            <a:r>
              <a:rPr lang="en-US" sz="1800" i="1" dirty="0"/>
              <a:t>Is it ever justifiable for a journalist to violate the principle of honesty to honor the principle upon which journalism is founded, a duty to provide the public with meaningful, accurate and comprehensive information about significant issues? </a:t>
            </a:r>
          </a:p>
          <a:p>
            <a:endParaRPr lang="en-US" dirty="0"/>
          </a:p>
        </p:txBody>
      </p:sp>
      <p:pic>
        <p:nvPicPr>
          <p:cNvPr id="5" name="Content Placeholder 4" descr="Primetime-Live.jpg"/>
          <p:cNvPicPr>
            <a:picLocks noGrp="1" noChangeAspect="1"/>
          </p:cNvPicPr>
          <p:nvPr>
            <p:ph sz="quarter" idx="14"/>
          </p:nvPr>
        </p:nvPicPr>
        <p:blipFill>
          <a:blip r:embed="rId2">
            <a:extLst>
              <a:ext uri="{28A0092B-C50C-407E-A947-70E740481C1C}">
                <a14:useLocalDpi xmlns:a14="http://schemas.microsoft.com/office/drawing/2010/main" val="0"/>
              </a:ext>
            </a:extLst>
          </a:blip>
          <a:srcRect l="15972" r="15972"/>
          <a:stretch>
            <a:fillRect/>
          </a:stretch>
        </p:blipFill>
        <p:spPr/>
      </p:pic>
      <p:sp>
        <p:nvSpPr>
          <p:cNvPr id="4" name="Title 3"/>
          <p:cNvSpPr>
            <a:spLocks noGrp="1"/>
          </p:cNvSpPr>
          <p:nvPr>
            <p:ph type="title"/>
          </p:nvPr>
        </p:nvSpPr>
        <p:spPr/>
        <p:txBody>
          <a:bodyPr/>
          <a:lstStyle/>
          <a:p>
            <a:r>
              <a:rPr lang="en-US" dirty="0" smtClean="0"/>
              <a:t>Law and Ethics Questions</a:t>
            </a:r>
            <a:endParaRPr lang="en-US" dirty="0"/>
          </a:p>
        </p:txBody>
      </p:sp>
    </p:spTree>
    <p:extLst>
      <p:ext uri="{BB962C8B-B14F-4D97-AF65-F5344CB8AC3E}">
        <p14:creationId xmlns:p14="http://schemas.microsoft.com/office/powerpoint/2010/main" val="1307230694"/>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44</TotalTime>
  <Words>181</Words>
  <Application>Microsoft Macintosh PowerPoint</Application>
  <PresentationFormat>On-screen Show (4:3)</PresentationFormat>
  <Paragraphs>11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Horizon</vt:lpstr>
      <vt:lpstr>Libel, Slander and issues of Ethics</vt:lpstr>
      <vt:lpstr>Journalists and Undercover work</vt:lpstr>
      <vt:lpstr>Law and Ethics Questions</vt:lpstr>
    </vt:vector>
  </TitlesOfParts>
  <Company>BVU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Libel, Slander and issues of Ethics</dc:title>
  <dc:creator>Andrea Frantz</dc:creator>
  <cp:lastModifiedBy>Andrea Frantz</cp:lastModifiedBy>
  <cp:revision>4</cp:revision>
  <dcterms:created xsi:type="dcterms:W3CDTF">2014-04-01T20:06:16Z</dcterms:created>
  <dcterms:modified xsi:type="dcterms:W3CDTF">2014-04-01T20:50:47Z</dcterms:modified>
</cp:coreProperties>
</file>